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604" autoAdjust="0"/>
    <p:restoredTop sz="94660"/>
  </p:normalViewPr>
  <p:slideViewPr>
    <p:cSldViewPr snapToGrid="0">
      <p:cViewPr varScale="1">
        <p:scale>
          <a:sx n="47" d="100"/>
          <a:sy n="47" d="100"/>
        </p:scale>
        <p:origin x="48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BC54D-2D14-4B0F-B72D-814FC03F14A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02EAA-357C-42F4-BA16-3783A5431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00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BC54D-2D14-4B0F-B72D-814FC03F14A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02EAA-357C-42F4-BA16-3783A5431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48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BC54D-2D14-4B0F-B72D-814FC03F14A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02EAA-357C-42F4-BA16-3783A5431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782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BC54D-2D14-4B0F-B72D-814FC03F14A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02EAA-357C-42F4-BA16-3783A5431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05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BC54D-2D14-4B0F-B72D-814FC03F14A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02EAA-357C-42F4-BA16-3783A5431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7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BC54D-2D14-4B0F-B72D-814FC03F14A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02EAA-357C-42F4-BA16-3783A5431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88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BC54D-2D14-4B0F-B72D-814FC03F14A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02EAA-357C-42F4-BA16-3783A5431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65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BC54D-2D14-4B0F-B72D-814FC03F14A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02EAA-357C-42F4-BA16-3783A5431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87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BC54D-2D14-4B0F-B72D-814FC03F14A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02EAA-357C-42F4-BA16-3783A5431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73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BC54D-2D14-4B0F-B72D-814FC03F14A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02EAA-357C-42F4-BA16-3783A5431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91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BC54D-2D14-4B0F-B72D-814FC03F14A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02EAA-357C-42F4-BA16-3783A5431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32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BC54D-2D14-4B0F-B72D-814FC03F14A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02EAA-357C-42F4-BA16-3783A5431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4323" y="0"/>
            <a:ext cx="287689" cy="769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1517" y="0"/>
            <a:ext cx="16690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MENU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256191" y="93424"/>
            <a:ext cx="4934655" cy="5157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Raleway" pitchFamily="2" charset="0"/>
              </a:rPr>
              <a:t>NIS CAFETERIA</a:t>
            </a:r>
            <a:endParaRPr lang="en-US" sz="4400" dirty="0">
              <a:latin typeface="Raleway" pitchFamily="2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9350349" y="138327"/>
            <a:ext cx="2395233" cy="539485"/>
          </a:xfrm>
          <a:prstGeom prst="ellipse">
            <a:avLst/>
          </a:prstGeom>
          <a:gradFill>
            <a:gsLst>
              <a:gs pos="86950">
                <a:srgbClr val="FF0000"/>
              </a:gs>
              <a:gs pos="0">
                <a:srgbClr val="FF0000"/>
              </a:gs>
              <a:gs pos="50000">
                <a:srgbClr val="FF0000"/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Raleway" pitchFamily="2" charset="0"/>
              </a:rPr>
              <a:t>THURSDAY</a:t>
            </a:r>
            <a:endParaRPr lang="en-US" b="1" dirty="0">
              <a:solidFill>
                <a:schemeClr val="bg1"/>
              </a:solidFill>
              <a:latin typeface="Raleway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2478" y="757218"/>
            <a:ext cx="25815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Raleway" pitchFamily="2" charset="0"/>
              </a:rPr>
              <a:t>BREAKFAST</a:t>
            </a:r>
            <a:endParaRPr lang="en-US" sz="2400" b="1" dirty="0">
              <a:solidFill>
                <a:schemeClr val="bg1"/>
              </a:solidFill>
              <a:latin typeface="Raleway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3958" y="5959661"/>
            <a:ext cx="3052512" cy="8088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78" y="6251977"/>
            <a:ext cx="521158" cy="445719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658" y="6251977"/>
            <a:ext cx="505658" cy="45800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61" y="6251977"/>
            <a:ext cx="381430" cy="45800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8338" y="6258117"/>
            <a:ext cx="422392" cy="45800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17937" y="6248906"/>
            <a:ext cx="434591" cy="45186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33226" y="6255941"/>
            <a:ext cx="400125" cy="437789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717292" y="5875234"/>
            <a:ext cx="1566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Accepted Here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2324" y="1481853"/>
            <a:ext cx="32674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BOIL EGG	         $1.25</a:t>
            </a:r>
          </a:p>
          <a:p>
            <a:r>
              <a:rPr lang="en-US" sz="2000" dirty="0" smtClean="0">
                <a:solidFill>
                  <a:srgbClr val="FFFF00"/>
                </a:solidFill>
              </a:rPr>
              <a:t>FRY EGG                         $1.75</a:t>
            </a:r>
          </a:p>
          <a:p>
            <a:r>
              <a:rPr lang="en-US" sz="2000" dirty="0">
                <a:solidFill>
                  <a:srgbClr val="FFFF00"/>
                </a:solidFill>
              </a:rPr>
              <a:t>BAKES                              $1.25 LUNCHEON </a:t>
            </a:r>
            <a:r>
              <a:rPr lang="en-US" sz="2000" dirty="0">
                <a:solidFill>
                  <a:srgbClr val="FFFF00"/>
                </a:solidFill>
              </a:rPr>
              <a:t>MEAT        $1.50</a:t>
            </a:r>
          </a:p>
          <a:p>
            <a:r>
              <a:rPr lang="en-US" sz="2000" dirty="0" smtClean="0">
                <a:solidFill>
                  <a:srgbClr val="FFFF00"/>
                </a:solidFill>
              </a:rPr>
              <a:t>SEASONED </a:t>
            </a:r>
            <a:r>
              <a:rPr lang="en-US" sz="2000" dirty="0">
                <a:solidFill>
                  <a:srgbClr val="FFFF00"/>
                </a:solidFill>
              </a:rPr>
              <a:t>POTATOES  $6.00</a:t>
            </a:r>
          </a:p>
          <a:p>
            <a:r>
              <a:rPr lang="en-US" sz="2000" dirty="0" smtClean="0">
                <a:solidFill>
                  <a:srgbClr val="FFFF00"/>
                </a:solidFill>
              </a:rPr>
              <a:t>HOTDOGS                       </a:t>
            </a:r>
            <a:r>
              <a:rPr lang="en-US" sz="2000" dirty="0">
                <a:solidFill>
                  <a:srgbClr val="FFFF00"/>
                </a:solidFill>
              </a:rPr>
              <a:t>$2.75</a:t>
            </a:r>
          </a:p>
          <a:p>
            <a:r>
              <a:rPr lang="en-US" sz="2000" dirty="0">
                <a:solidFill>
                  <a:srgbClr val="FFFF00"/>
                </a:solidFill>
              </a:rPr>
              <a:t>LENTIL PATTIES              $1.75</a:t>
            </a:r>
          </a:p>
          <a:p>
            <a:r>
              <a:rPr lang="en-US" sz="2000" dirty="0" smtClean="0">
                <a:solidFill>
                  <a:srgbClr val="FFFF00"/>
                </a:solidFill>
              </a:rPr>
              <a:t>CORNBEEF </a:t>
            </a:r>
            <a:r>
              <a:rPr lang="en-US" sz="2000" dirty="0">
                <a:solidFill>
                  <a:srgbClr val="FFFF00"/>
                </a:solidFill>
              </a:rPr>
              <a:t>FRITTERS    $</a:t>
            </a:r>
            <a:r>
              <a:rPr lang="en-US" sz="2000" dirty="0" smtClean="0">
                <a:solidFill>
                  <a:srgbClr val="FFFF00"/>
                </a:solidFill>
              </a:rPr>
              <a:t>2.00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9718800" y="3046501"/>
            <a:ext cx="2361585" cy="3745147"/>
          </a:xfrm>
          <a:prstGeom prst="roundRect">
            <a:avLst/>
          </a:prstGeom>
          <a:solidFill>
            <a:schemeClr val="tx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9754605" y="3359654"/>
            <a:ext cx="219802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12 OZ                   $  3.00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16 OZ                   $  3.50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NATURAL JUICE </a:t>
            </a:r>
          </a:p>
          <a:p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      12oz           $  4.00</a:t>
            </a:r>
          </a:p>
          <a:p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     Bottle          $  6.00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PLUS /MALT        $  3.50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SODA/TONIC </a:t>
            </a:r>
            <a:r>
              <a:rPr lang="en-US" sz="1400" dirty="0" smtClean="0">
                <a:solidFill>
                  <a:schemeClr val="bg1"/>
                </a:solidFill>
              </a:rPr>
              <a:t>WATER</a:t>
            </a:r>
            <a:r>
              <a:rPr lang="en-US" sz="1600" dirty="0" smtClean="0">
                <a:solidFill>
                  <a:schemeClr val="bg1"/>
                </a:solidFill>
              </a:rPr>
              <a:t>$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2.75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BOX JUICE           $  2.50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BOX </a:t>
            </a:r>
            <a:r>
              <a:rPr lang="en-US" sz="1200" dirty="0" smtClean="0">
                <a:solidFill>
                  <a:schemeClr val="bg1"/>
                </a:solidFill>
              </a:rPr>
              <a:t>VANILA MILK     </a:t>
            </a:r>
            <a:r>
              <a:rPr lang="en-US" sz="1600" dirty="0" smtClean="0">
                <a:solidFill>
                  <a:schemeClr val="bg1"/>
                </a:solidFill>
              </a:rPr>
              <a:t>$  2.75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WATER                 $  2.00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CRAN WATER      $  2.50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POWERADE   </a:t>
            </a:r>
            <a:r>
              <a:rPr lang="en-US" sz="1400" dirty="0" smtClean="0">
                <a:solidFill>
                  <a:schemeClr val="bg1"/>
                </a:solidFill>
              </a:rPr>
              <a:t>   </a:t>
            </a:r>
            <a:r>
              <a:rPr lang="en-US" sz="1600" dirty="0" smtClean="0">
                <a:solidFill>
                  <a:schemeClr val="bg1"/>
                </a:solidFill>
              </a:rPr>
              <a:t>   $  4.00</a:t>
            </a:r>
          </a:p>
          <a:p>
            <a:r>
              <a:rPr lang="en-US" sz="1600" dirty="0" smtClean="0">
                <a:solidFill>
                  <a:srgbClr val="FFFF00"/>
                </a:solidFill>
              </a:rPr>
              <a:t>CUP                      $  1.00</a:t>
            </a:r>
          </a:p>
          <a:p>
            <a:r>
              <a:rPr lang="en-US" sz="1400" dirty="0">
                <a:solidFill>
                  <a:srgbClr val="FFFF00"/>
                </a:solidFill>
              </a:rPr>
              <a:t> </a:t>
            </a:r>
            <a:r>
              <a:rPr lang="en-US" sz="1400" dirty="0" smtClean="0">
                <a:solidFill>
                  <a:srgbClr val="FFFF00"/>
                </a:solidFill>
              </a:rPr>
              <a:t>    &amp; Ice </a:t>
            </a:r>
            <a:r>
              <a:rPr lang="en-US" sz="1600" dirty="0" smtClean="0">
                <a:solidFill>
                  <a:srgbClr val="FFFF00"/>
                </a:solidFill>
              </a:rPr>
              <a:t>     </a:t>
            </a:r>
            <a:r>
              <a:rPr lang="en-US" sz="1400" dirty="0" smtClean="0">
                <a:solidFill>
                  <a:srgbClr val="FFFF00"/>
                </a:solidFill>
              </a:rPr>
              <a:t>             </a:t>
            </a:r>
            <a:r>
              <a:rPr lang="en-US" sz="1600" dirty="0" smtClean="0">
                <a:solidFill>
                  <a:srgbClr val="FFFF00"/>
                </a:solidFill>
              </a:rPr>
              <a:t>$  1.50</a:t>
            </a:r>
            <a:endParaRPr lang="en-US" sz="1400" dirty="0" smtClean="0">
              <a:solidFill>
                <a:srgbClr val="FFFF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9533681" y="736009"/>
            <a:ext cx="2477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Raleway" pitchFamily="2" charset="0"/>
              </a:rPr>
              <a:t>SIDES/PIECES</a:t>
            </a:r>
            <a:endParaRPr lang="en-US" sz="2400" b="1" dirty="0">
              <a:solidFill>
                <a:schemeClr val="bg1"/>
              </a:solidFill>
              <a:latin typeface="Raleway" pitchFamily="2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994080" y="5679797"/>
            <a:ext cx="1648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Raleway" pitchFamily="2" charset="0"/>
              </a:rPr>
              <a:t>SALAD</a:t>
            </a:r>
            <a:endParaRPr lang="en-US" sz="2400" b="1" dirty="0">
              <a:solidFill>
                <a:schemeClr val="bg1"/>
              </a:solidFill>
              <a:latin typeface="Raleway" pitchFamily="2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279323" y="6049120"/>
            <a:ext cx="32241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TOSS SALAD                  $  4.00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PASTA SALAD                    </a:t>
            </a:r>
            <a:r>
              <a:rPr lang="en-US" sz="2000" dirty="0" smtClean="0">
                <a:solidFill>
                  <a:srgbClr val="FFFF00"/>
                </a:solidFill>
              </a:rPr>
              <a:t>$  4.00</a:t>
            </a:r>
          </a:p>
        </p:txBody>
      </p:sp>
      <p:sp>
        <p:nvSpPr>
          <p:cNvPr id="88" name="Rectangle 87"/>
          <p:cNvSpPr/>
          <p:nvPr/>
        </p:nvSpPr>
        <p:spPr>
          <a:xfrm>
            <a:off x="3210472" y="1120256"/>
            <a:ext cx="45719" cy="56482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 rot="16200000">
            <a:off x="4789708" y="4298905"/>
            <a:ext cx="45719" cy="261551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977922" y="728664"/>
            <a:ext cx="1893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Raleway" pitchFamily="2" charset="0"/>
              </a:rPr>
              <a:t>LUNCH</a:t>
            </a:r>
            <a:endParaRPr lang="en-US" sz="2400" b="1" dirty="0">
              <a:solidFill>
                <a:schemeClr val="bg1"/>
              </a:solidFill>
              <a:latin typeface="Raleway" pitchFamily="2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778567" y="3631328"/>
            <a:ext cx="1938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Raleway" pitchFamily="2" charset="0"/>
              </a:rPr>
              <a:t>MEATS</a:t>
            </a:r>
            <a:endParaRPr lang="en-US" b="1" dirty="0">
              <a:solidFill>
                <a:schemeClr val="bg1"/>
              </a:solidFill>
              <a:latin typeface="Raleway" pitchFamily="2" charset="0"/>
            </a:endParaRPr>
          </a:p>
        </p:txBody>
      </p:sp>
      <p:sp>
        <p:nvSpPr>
          <p:cNvPr id="92" name="Rectangle 91"/>
          <p:cNvSpPr/>
          <p:nvPr/>
        </p:nvSpPr>
        <p:spPr>
          <a:xfrm rot="16200000">
            <a:off x="4762604" y="2265333"/>
            <a:ext cx="45719" cy="261551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964621" y="1174680"/>
            <a:ext cx="1938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Raleway" pitchFamily="2" charset="0"/>
              </a:rPr>
              <a:t>STARCHES</a:t>
            </a:r>
            <a:endParaRPr lang="en-US" sz="2000" b="1" dirty="0">
              <a:solidFill>
                <a:schemeClr val="bg1"/>
              </a:solidFill>
              <a:latin typeface="Raleway" pitchFamily="2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210472" y="1447307"/>
            <a:ext cx="326403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COOK BREADFRUIT       </a:t>
            </a:r>
            <a:r>
              <a:rPr lang="en-US" sz="2000" dirty="0">
                <a:solidFill>
                  <a:srgbClr val="FFFF00"/>
                </a:solidFill>
              </a:rPr>
              <a:t>$  7.00</a:t>
            </a:r>
          </a:p>
          <a:p>
            <a:r>
              <a:rPr lang="en-US" sz="2000">
                <a:solidFill>
                  <a:srgbClr val="FFFF00"/>
                </a:solidFill>
              </a:rPr>
              <a:t>VEG CHOWMEIN           $  9.00</a:t>
            </a:r>
          </a:p>
          <a:p>
            <a:r>
              <a:rPr lang="en-US" sz="2000" smtClean="0">
                <a:solidFill>
                  <a:srgbClr val="FFFF00"/>
                </a:solidFill>
              </a:rPr>
              <a:t>RICE </a:t>
            </a:r>
            <a:r>
              <a:rPr lang="en-US" sz="2000" dirty="0">
                <a:solidFill>
                  <a:srgbClr val="FFFF00"/>
                </a:solidFill>
              </a:rPr>
              <a:t>&amp; </a:t>
            </a:r>
            <a:r>
              <a:rPr lang="en-US" sz="2000" dirty="0" smtClean="0">
                <a:solidFill>
                  <a:srgbClr val="FFFF00"/>
                </a:solidFill>
              </a:rPr>
              <a:t>PEAS               </a:t>
            </a:r>
            <a:r>
              <a:rPr lang="en-US" sz="1600" dirty="0" smtClean="0">
                <a:solidFill>
                  <a:srgbClr val="FFFF00"/>
                </a:solidFill>
              </a:rPr>
              <a:t> </a:t>
            </a:r>
            <a:r>
              <a:rPr lang="en-US" sz="2000" dirty="0" smtClean="0">
                <a:solidFill>
                  <a:srgbClr val="FFFF00"/>
                </a:solidFill>
              </a:rPr>
              <a:t>   </a:t>
            </a:r>
            <a:r>
              <a:rPr lang="en-US" sz="2000" dirty="0">
                <a:solidFill>
                  <a:srgbClr val="FFFF00"/>
                </a:solidFill>
              </a:rPr>
              <a:t>$  4.50</a:t>
            </a:r>
          </a:p>
          <a:p>
            <a:r>
              <a:rPr lang="en-US" sz="2000" dirty="0" smtClean="0">
                <a:solidFill>
                  <a:srgbClr val="FFFF00"/>
                </a:solidFill>
              </a:rPr>
              <a:t>MASH </a:t>
            </a:r>
            <a:r>
              <a:rPr lang="en-US" sz="2000" dirty="0">
                <a:solidFill>
                  <a:srgbClr val="FFFF00"/>
                </a:solidFill>
              </a:rPr>
              <a:t>DOWN	         $  7.00</a:t>
            </a:r>
          </a:p>
          <a:p>
            <a:r>
              <a:rPr lang="en-US" sz="2000" dirty="0" smtClean="0">
                <a:solidFill>
                  <a:srgbClr val="FFFF00"/>
                </a:solidFill>
              </a:rPr>
              <a:t>SHEPHERD’S </a:t>
            </a:r>
            <a:r>
              <a:rPr lang="en-US" sz="2000" dirty="0">
                <a:solidFill>
                  <a:srgbClr val="FFFF00"/>
                </a:solidFill>
              </a:rPr>
              <a:t>PIE            </a:t>
            </a:r>
            <a:r>
              <a:rPr lang="en-US" sz="2000" dirty="0" smtClean="0">
                <a:solidFill>
                  <a:srgbClr val="FFFF00"/>
                </a:solidFill>
              </a:rPr>
              <a:t>$11.00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221513" y="4048653"/>
            <a:ext cx="23523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 PINEAPPLE CHICKEN</a:t>
            </a:r>
            <a:endParaRPr lang="en-US" sz="400" dirty="0" smtClean="0">
              <a:solidFill>
                <a:srgbClr val="FFFF00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393574" y="1061563"/>
            <a:ext cx="45719" cy="56482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9641905" y="1079466"/>
            <a:ext cx="45719" cy="56482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261547" y="4416420"/>
            <a:ext cx="31697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GRILLED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smtClean="0">
                <a:solidFill>
                  <a:srgbClr val="FFFF00"/>
                </a:solidFill>
              </a:rPr>
              <a:t>FISH                    </a:t>
            </a:r>
          </a:p>
          <a:p>
            <a:r>
              <a:rPr lang="en-US" sz="2000" dirty="0" smtClean="0">
                <a:solidFill>
                  <a:srgbClr val="FFFF00"/>
                </a:solidFill>
              </a:rPr>
              <a:t>BEEF STEW         </a:t>
            </a:r>
            <a:r>
              <a:rPr lang="en-US" sz="2000" dirty="0" smtClean="0">
                <a:solidFill>
                  <a:srgbClr val="FFFF00"/>
                </a:solidFill>
              </a:rPr>
              <a:t>          </a:t>
            </a:r>
            <a:r>
              <a:rPr lang="en-US" sz="2000" dirty="0">
                <a:solidFill>
                  <a:srgbClr val="FFFF00"/>
                </a:solidFill>
              </a:rPr>
              <a:t>$  8.00</a:t>
            </a:r>
          </a:p>
          <a:p>
            <a:r>
              <a:rPr lang="en-US" sz="2000" dirty="0" smtClean="0">
                <a:solidFill>
                  <a:srgbClr val="FFFF00"/>
                </a:solidFill>
              </a:rPr>
              <a:t>FISH GRAVY                  $  8.00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9623111" y="1031076"/>
            <a:ext cx="2264723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00"/>
                </a:solidFill>
              </a:rPr>
              <a:t>CHEESE                   $  1.50</a:t>
            </a:r>
          </a:p>
          <a:p>
            <a:r>
              <a:rPr lang="en-US" sz="1600" dirty="0" smtClean="0">
                <a:solidFill>
                  <a:srgbClr val="FFFF00"/>
                </a:solidFill>
              </a:rPr>
              <a:t>CHICKEN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         LEG                $11.00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         BREAST         $  7.00</a:t>
            </a:r>
          </a:p>
          <a:p>
            <a:r>
              <a:rPr lang="en-US" sz="1600" dirty="0" smtClean="0">
                <a:solidFill>
                  <a:srgbClr val="FFFF00"/>
                </a:solidFill>
              </a:rPr>
              <a:t>          DRUM           $  6.50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         RIB                 $  6.50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         THIGH           $  7.00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         WINGS          $  4.50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97402" y="4823188"/>
            <a:ext cx="2169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Raleway" pitchFamily="2" charset="0"/>
              </a:rPr>
              <a:t>SANDWICH</a:t>
            </a:r>
            <a:endParaRPr lang="en-US" sz="2400" b="1" dirty="0">
              <a:solidFill>
                <a:schemeClr val="bg1"/>
              </a:solidFill>
              <a:latin typeface="Raleway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 rot="16200000">
            <a:off x="1700087" y="3522799"/>
            <a:ext cx="45719" cy="261551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2402" y="5117142"/>
            <a:ext cx="318463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LIVERCUTTER                $5.00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CHEESE SANDWICH</a:t>
            </a:r>
            <a:r>
              <a:rPr lang="en-US" sz="2400" dirty="0" smtClean="0">
                <a:solidFill>
                  <a:srgbClr val="FFFF00"/>
                </a:solidFill>
              </a:rPr>
              <a:t>       </a:t>
            </a:r>
            <a:r>
              <a:rPr lang="en-US" sz="2000" dirty="0" smtClean="0">
                <a:solidFill>
                  <a:srgbClr val="FFFF00"/>
                </a:solidFill>
              </a:rPr>
              <a:t>$3.50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25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11257</TotalTime>
  <Words>178</Words>
  <Application>Microsoft Office PowerPoint</Application>
  <PresentationFormat>Widescreen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Raleway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Wayne Giles</dc:creator>
  <cp:lastModifiedBy>Wayne Giles</cp:lastModifiedBy>
  <cp:revision>222</cp:revision>
  <dcterms:created xsi:type="dcterms:W3CDTF">2023-02-06T04:22:53Z</dcterms:created>
  <dcterms:modified xsi:type="dcterms:W3CDTF">2024-02-22T10:48:13Z</dcterms:modified>
</cp:coreProperties>
</file>